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4" r:id="rId4"/>
    <p:sldId id="258" r:id="rId5"/>
    <p:sldId id="265" r:id="rId6"/>
    <p:sldId id="259" r:id="rId7"/>
    <p:sldId id="260" r:id="rId8"/>
    <p:sldId id="267" r:id="rId9"/>
    <p:sldId id="266" r:id="rId10"/>
    <p:sldId id="268" r:id="rId11"/>
    <p:sldId id="269" r:id="rId12"/>
    <p:sldId id="271" r:id="rId13"/>
    <p:sldId id="262" r:id="rId14"/>
    <p:sldId id="270" r:id="rId15"/>
    <p:sldId id="26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8/1/2019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To Do List Project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Bernard Abraham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7866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616" b="4117"/>
          <a:stretch/>
        </p:blipFill>
        <p:spPr>
          <a:xfrm>
            <a:off x="611101" y="914399"/>
            <a:ext cx="8971637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43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156" b="4249"/>
          <a:stretch/>
        </p:blipFill>
        <p:spPr>
          <a:xfrm>
            <a:off x="661329" y="1122218"/>
            <a:ext cx="8420152" cy="400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92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363" b="4409"/>
          <a:stretch/>
        </p:blipFill>
        <p:spPr>
          <a:xfrm>
            <a:off x="569888" y="972589"/>
            <a:ext cx="8380511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5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Project 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3902979" cy="3880773"/>
          </a:xfrm>
        </p:spPr>
        <p:txBody>
          <a:bodyPr/>
          <a:lstStyle/>
          <a:p>
            <a:r>
              <a:rPr lang="en-GB" dirty="0" smtClean="0"/>
              <a:t>What went </a:t>
            </a:r>
            <a:r>
              <a:rPr lang="en-GB" dirty="0" smtClean="0"/>
              <a:t>well </a:t>
            </a:r>
          </a:p>
          <a:p>
            <a:r>
              <a:rPr lang="en-GB" dirty="0" smtClean="0"/>
              <a:t>3 Tables with Relationships</a:t>
            </a:r>
          </a:p>
          <a:p>
            <a:r>
              <a:rPr lang="en-GB" dirty="0" smtClean="0"/>
              <a:t>Multiple pages</a:t>
            </a:r>
          </a:p>
          <a:p>
            <a:r>
              <a:rPr lang="en-GB" dirty="0" smtClean="0"/>
              <a:t>Login functionality</a:t>
            </a:r>
          </a:p>
          <a:p>
            <a:r>
              <a:rPr lang="en-GB" dirty="0"/>
              <a:t>Extra features</a:t>
            </a:r>
          </a:p>
          <a:p>
            <a:pPr marL="0" indent="0">
              <a:buNone/>
            </a:pPr>
            <a:endParaRPr lang="en-GB" dirty="0" smtClean="0"/>
          </a:p>
          <a:p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35726" y="2160588"/>
            <a:ext cx="390297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What could be Improved, how I’d do it differently</a:t>
            </a:r>
          </a:p>
          <a:p>
            <a:r>
              <a:rPr lang="en-GB" dirty="0" err="1" smtClean="0"/>
              <a:t>Th</a:t>
            </a:r>
            <a:endParaRPr lang="en-GB" dirty="0" smtClean="0"/>
          </a:p>
          <a:p>
            <a:r>
              <a:rPr lang="en-GB" dirty="0" err="1" smtClean="0"/>
              <a:t>Th</a:t>
            </a:r>
            <a:endParaRPr lang="en-GB" dirty="0" smtClean="0"/>
          </a:p>
          <a:p>
            <a:r>
              <a:rPr lang="en-GB" dirty="0" err="1" smtClean="0"/>
              <a:t>Th</a:t>
            </a:r>
            <a:endParaRPr lang="en-GB" dirty="0" smtClean="0"/>
          </a:p>
          <a:p>
            <a:r>
              <a:rPr lang="en-GB" dirty="0" err="1" smtClean="0"/>
              <a:t>Th</a:t>
            </a:r>
            <a:endParaRPr lang="en-GB" dirty="0" smtClean="0"/>
          </a:p>
          <a:p>
            <a:r>
              <a:rPr lang="en-GB" dirty="0" err="1" smtClean="0"/>
              <a:t>Th</a:t>
            </a:r>
            <a:endParaRPr lang="en-GB" dirty="0" smtClean="0"/>
          </a:p>
          <a:p>
            <a:r>
              <a:rPr lang="en-GB" dirty="0" err="1" smtClean="0"/>
              <a:t>Th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555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Project Walkthrough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Live demonstration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4026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Thankyou for listening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191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Consultant Journey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Week 1,2,3,4,5,6,7 things we learned that were implemented</a:t>
            </a:r>
          </a:p>
          <a:p>
            <a:r>
              <a:rPr lang="en-GB" dirty="0" smtClean="0"/>
              <a:t>Skills </a:t>
            </a:r>
            <a:r>
              <a:rPr lang="en-GB" dirty="0" err="1" smtClean="0"/>
              <a:t>ive</a:t>
            </a:r>
            <a:r>
              <a:rPr lang="en-GB" dirty="0" smtClean="0"/>
              <a:t> learned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2966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Wireframes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822" t="19508" r="23690" b="21811"/>
          <a:stretch/>
        </p:blipFill>
        <p:spPr>
          <a:xfrm>
            <a:off x="556952" y="1438102"/>
            <a:ext cx="5494713" cy="33908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34792" y="2533378"/>
            <a:ext cx="35301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Add tasks as part of a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Check tasks 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Search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Manage Account</a:t>
            </a:r>
          </a:p>
        </p:txBody>
      </p:sp>
    </p:spTree>
    <p:extLst>
      <p:ext uri="{BB962C8B-B14F-4D97-AF65-F5344CB8AC3E}">
        <p14:creationId xmlns:p14="http://schemas.microsoft.com/office/powerpoint/2010/main" val="1102169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Trello Before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5853" y="2160588"/>
            <a:ext cx="6900332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525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Trello After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5853" y="2160588"/>
            <a:ext cx="6900332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697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Database - Erd Diagram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3599411" y="2303895"/>
            <a:ext cx="2144684" cy="12884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6880668" y="2265736"/>
            <a:ext cx="2144684" cy="12884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677334" y="2305166"/>
            <a:ext cx="2144684" cy="12884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Task</a:t>
            </a:r>
            <a:endParaRPr lang="en-GB" dirty="0"/>
          </a:p>
        </p:txBody>
      </p:sp>
      <p:cxnSp>
        <p:nvCxnSpPr>
          <p:cNvPr id="9" name="Straight Connector 8"/>
          <p:cNvCxnSpPr>
            <a:stCxn id="5" idx="3"/>
          </p:cNvCxnSpPr>
          <p:nvPr/>
        </p:nvCxnSpPr>
        <p:spPr>
          <a:xfrm flipV="1">
            <a:off x="5744095" y="2948131"/>
            <a:ext cx="1118063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7" idx="3"/>
          </p:cNvCxnSpPr>
          <p:nvPr/>
        </p:nvCxnSpPr>
        <p:spPr>
          <a:xfrm flipV="1">
            <a:off x="2822018" y="2949401"/>
            <a:ext cx="781396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6668885" y="2809584"/>
            <a:ext cx="1" cy="2506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2822018" y="2948131"/>
            <a:ext cx="306878" cy="2107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822018" y="2707177"/>
            <a:ext cx="312420" cy="2409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5729784" y="2977054"/>
            <a:ext cx="306878" cy="2107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744095" y="2721639"/>
            <a:ext cx="312420" cy="2409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6774776" y="2813856"/>
            <a:ext cx="1" cy="2506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3420167" y="2815300"/>
            <a:ext cx="1" cy="2506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3516803" y="2815300"/>
            <a:ext cx="1" cy="2506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305358" y="2410065"/>
            <a:ext cx="622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Task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146266" y="2410378"/>
            <a:ext cx="932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Project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7631447" y="2410378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User</a:t>
            </a:r>
            <a:endParaRPr lang="en-GB" dirty="0"/>
          </a:p>
        </p:txBody>
      </p:sp>
      <p:sp>
        <p:nvSpPr>
          <p:cNvPr id="43" name="Rectangle 42"/>
          <p:cNvSpPr/>
          <p:nvPr/>
        </p:nvSpPr>
        <p:spPr>
          <a:xfrm>
            <a:off x="803394" y="2842116"/>
            <a:ext cx="1071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smtClean="0"/>
              <a:t>Pkey - TaskId</a:t>
            </a:r>
            <a:endParaRPr lang="en-GB" sz="1200" dirty="0"/>
          </a:p>
        </p:txBody>
      </p:sp>
      <p:sp>
        <p:nvSpPr>
          <p:cNvPr id="44" name="Rectangle 43"/>
          <p:cNvSpPr/>
          <p:nvPr/>
        </p:nvSpPr>
        <p:spPr>
          <a:xfrm>
            <a:off x="3831182" y="2802369"/>
            <a:ext cx="12834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smtClean="0"/>
              <a:t>Pkey - ProjectId</a:t>
            </a:r>
            <a:endParaRPr lang="en-GB" sz="1200" dirty="0"/>
          </a:p>
        </p:txBody>
      </p:sp>
      <p:sp>
        <p:nvSpPr>
          <p:cNvPr id="45" name="Rectangle 44"/>
          <p:cNvSpPr/>
          <p:nvPr/>
        </p:nvSpPr>
        <p:spPr>
          <a:xfrm>
            <a:off x="7031074" y="2815010"/>
            <a:ext cx="1088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smtClean="0"/>
              <a:t>Pkey - UserId</a:t>
            </a:r>
            <a:endParaRPr lang="en-GB" sz="1200" dirty="0"/>
          </a:p>
        </p:txBody>
      </p:sp>
      <p:sp>
        <p:nvSpPr>
          <p:cNvPr id="46" name="Rectangle 45"/>
          <p:cNvSpPr/>
          <p:nvPr/>
        </p:nvSpPr>
        <p:spPr>
          <a:xfrm>
            <a:off x="816775" y="3092009"/>
            <a:ext cx="12770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F</a:t>
            </a:r>
            <a:r>
              <a:rPr lang="en-GB" sz="1200" dirty="0" smtClean="0"/>
              <a:t>key - ProjectId</a:t>
            </a:r>
            <a:endParaRPr lang="en-GB" sz="1200" dirty="0"/>
          </a:p>
        </p:txBody>
      </p:sp>
      <p:sp>
        <p:nvSpPr>
          <p:cNvPr id="47" name="Rectangle 46"/>
          <p:cNvSpPr/>
          <p:nvPr/>
        </p:nvSpPr>
        <p:spPr>
          <a:xfrm>
            <a:off x="3844124" y="306023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F</a:t>
            </a:r>
            <a:r>
              <a:rPr lang="en-GB" sz="1200" dirty="0" smtClean="0"/>
              <a:t>key - UserId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095033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Technologies</a:t>
            </a:r>
            <a:endParaRPr lang="en-GB" dirty="0"/>
          </a:p>
        </p:txBody>
      </p:sp>
      <p:pic>
        <p:nvPicPr>
          <p:cNvPr id="1028" name="Picture 4" descr="https://cdn0.tnwcdn.com/wp-content/blogs.dir/1/files/2016/11/github-image-796x4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119" y="1930400"/>
            <a:ext cx="1055970" cy="55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clipse Found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304" y="1658214"/>
            <a:ext cx="790125" cy="74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miro.medium.com/max/700/1*lJ32Bl-lHWmNMUSiSq17g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21" y="3015898"/>
            <a:ext cx="1390796" cy="107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miro.medium.com/max/700/1*LOFbTP2SxXcFpM_qTsUSu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119" y="4148638"/>
            <a:ext cx="1195137" cy="11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miro.medium.com/max/1200/1*xsrKVt69q3JsZzLD-ldekQ.jpe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948" y="4522057"/>
            <a:ext cx="1474526" cy="82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JUnit 3 vs JUnit 4 Comparison - juni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841" y="5708664"/>
            <a:ext cx="1474526" cy="83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trello google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757" y="1241471"/>
            <a:ext cx="3123134" cy="92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66043" y="220011"/>
            <a:ext cx="9373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Describe how these work together, what ones I've used, how I can use them all next time</a:t>
            </a:r>
            <a:endParaRPr lang="en-GB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668385" y="2128058"/>
            <a:ext cx="1351673" cy="150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89665" y="2079864"/>
            <a:ext cx="1351673" cy="150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8" name="Picture 24" descr="https://cloud.google.com/actual-cloud/images/google-actual-cloud-platform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794" y="5593334"/>
            <a:ext cx="1834264" cy="106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Connector 23"/>
          <p:cNvCxnSpPr/>
          <p:nvPr/>
        </p:nvCxnSpPr>
        <p:spPr>
          <a:xfrm flipV="1">
            <a:off x="4760687" y="2807454"/>
            <a:ext cx="0" cy="9982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3701668" y="5334319"/>
            <a:ext cx="794225" cy="748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483363" y="4884731"/>
            <a:ext cx="863478" cy="110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38" idx="0"/>
          </p:cNvCxnSpPr>
          <p:nvPr/>
        </p:nvCxnSpPr>
        <p:spPr>
          <a:xfrm flipV="1">
            <a:off x="7084104" y="5413351"/>
            <a:ext cx="0" cy="2953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1920239" y="2462921"/>
            <a:ext cx="8578" cy="4494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134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API</a:t>
            </a:r>
            <a:endParaRPr lang="en-GB" dirty="0"/>
          </a:p>
        </p:txBody>
      </p:sp>
      <p:pic>
        <p:nvPicPr>
          <p:cNvPr id="4098" name="Picture 2" descr="Image result for restful api diagram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28" y="1487258"/>
            <a:ext cx="5171193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87142" y="2036618"/>
            <a:ext cx="58369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Service layer (front-end)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Rest (controller and endpoints)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Logic (services)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Data Access (repository and classes entity manager)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Sql</a:t>
            </a:r>
            <a:r>
              <a:rPr lang="en-GB" dirty="0" smtClean="0"/>
              <a:t> h2</a:t>
            </a:r>
          </a:p>
        </p:txBody>
      </p:sp>
    </p:spTree>
    <p:extLst>
      <p:ext uri="{BB962C8B-B14F-4D97-AF65-F5344CB8AC3E}">
        <p14:creationId xmlns:p14="http://schemas.microsoft.com/office/powerpoint/2010/main" val="1869840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Screenshots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Users</a:t>
            </a:r>
          </a:p>
          <a:p>
            <a:r>
              <a:rPr lang="en-GB" dirty="0" smtClean="0"/>
              <a:t>Adding tasks</a:t>
            </a:r>
          </a:p>
          <a:p>
            <a:r>
              <a:rPr lang="en-GB" dirty="0" smtClean="0"/>
              <a:t>Registering 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461735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60</TotalTime>
  <Words>153</Words>
  <Application>Microsoft Office PowerPoint</Application>
  <PresentationFormat>Widescreen</PresentationFormat>
  <Paragraphs>51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Trebuchet MS</vt:lpstr>
      <vt:lpstr>Wingdings 3</vt:lpstr>
      <vt:lpstr>Facet</vt:lpstr>
      <vt:lpstr>To Do List Project</vt:lpstr>
      <vt:lpstr>Consultant Journey</vt:lpstr>
      <vt:lpstr>Wireframes</vt:lpstr>
      <vt:lpstr>Trello Before</vt:lpstr>
      <vt:lpstr>Trello After</vt:lpstr>
      <vt:lpstr>Database - Erd Diagram</vt:lpstr>
      <vt:lpstr>Technologies</vt:lpstr>
      <vt:lpstr>API</vt:lpstr>
      <vt:lpstr>Screenshots</vt:lpstr>
      <vt:lpstr>PowerPoint Presentation</vt:lpstr>
      <vt:lpstr>PowerPoint Presentation</vt:lpstr>
      <vt:lpstr>PowerPoint Presentation</vt:lpstr>
      <vt:lpstr>Project Summary</vt:lpstr>
      <vt:lpstr>Project Walkthrough</vt:lpstr>
      <vt:lpstr>Thankyou for listening</vt:lpstr>
    </vt:vector>
  </TitlesOfParts>
  <Company>QA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Do List Project</dc:title>
  <dc:creator>Admin</dc:creator>
  <cp:lastModifiedBy>Admin</cp:lastModifiedBy>
  <cp:revision>9</cp:revision>
  <dcterms:created xsi:type="dcterms:W3CDTF">2019-08-01T15:21:35Z</dcterms:created>
  <dcterms:modified xsi:type="dcterms:W3CDTF">2019-08-01T17:33:00Z</dcterms:modified>
</cp:coreProperties>
</file>